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1" r:id="rId2"/>
    <p:sldId id="262" r:id="rId3"/>
    <p:sldId id="263" r:id="rId4"/>
    <p:sldId id="264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D9C7BF-5F38-426B-A3DC-B86CDEDB0C05}" type="datetimeFigureOut">
              <a:rPr lang="pt-PT" smtClean="0"/>
              <a:t>12-01-2017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04E52B4-9660-47C4-9461-B55515CF7310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</a:t>
            </a:r>
            <a:r>
              <a:rPr lang="pt-PT" dirty="0" smtClean="0"/>
              <a:t>ídeo digital</a:t>
            </a:r>
            <a:endParaRPr lang="pt-PT" dirty="0"/>
          </a:p>
        </p:txBody>
      </p:sp>
      <p:pic>
        <p:nvPicPr>
          <p:cNvPr id="2052" name="Picture 4" descr="Resultado de imagem para video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47193" cy="430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representação de </a:t>
            </a:r>
            <a:r>
              <a:rPr lang="pt-PT" dirty="0" err="1" smtClean="0"/>
              <a:t>video</a:t>
            </a:r>
            <a:r>
              <a:rPr lang="pt-PT" dirty="0" smtClean="0"/>
              <a:t> digital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8760"/>
            <a:ext cx="8028525" cy="335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0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2" l="9704" r="100000">
                        <a14:backgroundMark x1="53100" y1="88592" x2="57278" y2="88057"/>
                        <a14:backgroundMark x1="61725" y1="92157" x2="64960" y2="94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523624" cy="34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digitalização de vídeo analógico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42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formato do vídeo digital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04" y="404664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7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6982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Qual A Diferença Entre Vídeo Analógico E Digital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8024"/>
            <a:ext cx="5943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5 previsões para o vídeo digital em 2017</a:t>
            </a:r>
            <a:endParaRPr lang="pt-P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8" b="88506" l="3460" r="94464">
                        <a14:foregroundMark x1="26298" y1="39655" x2="20761" y2="43678"/>
                        <a14:foregroundMark x1="37024" y1="43103" x2="37024" y2="54598"/>
                        <a14:foregroundMark x1="73356" y1="52299" x2="73356" y2="57471"/>
                        <a14:foregroundMark x1="60208" y1="35057" x2="59862" y2="48851"/>
                        <a14:backgroundMark x1="73702" y1="44253" x2="67128" y2="58046"/>
                        <a14:backgroundMark x1="77163" y1="39080" x2="68166" y2="40805"/>
                        <a14:backgroundMark x1="52595" y1="31034" x2="55363" y2="46552"/>
                        <a14:backgroundMark x1="41869" y1="39080" x2="42215" y2="50000"/>
                        <a14:backgroundMark x1="18339" y1="38506" x2="18339" y2="34483"/>
                        <a14:backgroundMark x1="30450" y1="32184" x2="31142" y2="39655"/>
                        <a14:backgroundMark x1="26644" y1="52874" x2="28028" y2="47701"/>
                        <a14:backgroundMark x1="20415" y1="53448" x2="23529" y2="51724"/>
                        <a14:backgroundMark x1="20761" y1="43678" x2="20761" y2="40805"/>
                        <a14:backgroundMark x1="22145" y1="42529" x2="20415" y2="43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72400" cy="492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pt-PT" dirty="0" smtClean="0"/>
              <a:t>Bruna Vieira a33816</a:t>
            </a:r>
          </a:p>
          <a:p>
            <a:pPr marL="18288" indent="0">
              <a:buNone/>
            </a:pPr>
            <a:r>
              <a:rPr lang="pt-PT" dirty="0" smtClean="0"/>
              <a:t>Gonçalo Roque a33820</a:t>
            </a:r>
          </a:p>
          <a:p>
            <a:pPr marL="18288" indent="0">
              <a:buNone/>
            </a:pPr>
            <a:r>
              <a:rPr lang="pt-PT" dirty="0" smtClean="0"/>
              <a:t>Rita Flor a33831</a:t>
            </a:r>
          </a:p>
          <a:p>
            <a:pPr marL="18288" indent="0">
              <a:buNone/>
            </a:pPr>
            <a:r>
              <a:rPr lang="pt-PT" dirty="0" smtClean="0"/>
              <a:t>Samuel Fernandes a33833</a:t>
            </a:r>
          </a:p>
          <a:p>
            <a:pPr marL="18288" indent="0">
              <a:buNone/>
            </a:pPr>
            <a:r>
              <a:rPr lang="pt-PT" smtClean="0"/>
              <a:t>Simão Neto a32211</a:t>
            </a:r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70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</TotalTime>
  <Words>45</Words>
  <Application>Microsoft Office PowerPoint</Application>
  <PresentationFormat>Apresentação no Ecrã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0" baseType="lpstr">
      <vt:lpstr>Palatino Linotype</vt:lpstr>
      <vt:lpstr>Wingdings</vt:lpstr>
      <vt:lpstr>Elementar</vt:lpstr>
      <vt:lpstr>Vídeo digital</vt:lpstr>
      <vt:lpstr>representação de video digital</vt:lpstr>
      <vt:lpstr>digitalização de vídeo analógico</vt:lpstr>
      <vt:lpstr>formato do vídeo digital </vt:lpstr>
      <vt:lpstr>Qual A Diferença Entre Vídeo Analógico E Digital </vt:lpstr>
      <vt:lpstr>5 previsões para o vídeo digital em 2017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digital  representação de video digital digitalização de video analogico formato do video digital Qual A Diferença Entre Vídeo Analógico E Digital 5 previsões para o vídeo digital em 2017</dc:title>
  <dc:creator>Geral</dc:creator>
  <cp:lastModifiedBy>Escola Superior de Educação</cp:lastModifiedBy>
  <cp:revision>7</cp:revision>
  <dcterms:created xsi:type="dcterms:W3CDTF">2017-01-11T15:08:17Z</dcterms:created>
  <dcterms:modified xsi:type="dcterms:W3CDTF">2017-01-12T18:13:36Z</dcterms:modified>
</cp:coreProperties>
</file>